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2335B-A6A1-4DAA-B22F-F419CB1D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D604B9-EDD6-4136-A7D7-C2C7E8A2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C9207-706C-45A4-B85C-AE34FDE8A48C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18412A-5D21-4005-A1B6-E089A56BC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5A52FE-9AFF-4BD2-BA21-4F0C821F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1613-4462-4D86-A871-F711B4B0A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68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ABDB6F-7A00-4E0C-B8AC-0E2ACD7A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DA9BF-74D0-4ABB-91F7-455BE6CA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4F9BA-95DD-4C14-9A1D-EEBC91C52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C9207-706C-45A4-B85C-AE34FDE8A48C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B0C364-08D1-429C-8A8F-B0D91673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F98D9-E9AF-4552-BCA6-27A8EDA10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1613-4462-4D86-A871-F711B4B0A1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6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FBD765-DB5A-4EC5-830E-56CE7475F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B4CACD-9079-4B17-ACC2-D3A384406E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5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CEF424-58CD-41AF-B63F-7ECB417F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D3D9B8-8934-454B-913A-42BAA7A54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0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62B004-B2A9-440A-9EA3-560D6807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A7A3E1-3AC0-4844-97B5-3D7DC7785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52F1F1-A542-4218-A19F-DE5488F1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392E02-A447-4BC1-89BD-5057D42BD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6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E752995-505F-4663-B117-91A8E638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9FA35-5FAE-4570-9C5C-FB1C1414B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B68D8C-64DA-4359-8402-95359469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D2851-9C80-4CC2-97E8-1C53D67B67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DE524B-2D85-4BE1-9AA7-87F207B4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4F716-72B1-4922-8817-7CF62955C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08CFEE7-0937-417A-BE38-CD808E54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58F5F-7DE3-4B88-B4B2-D61264360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BCBBE6D-1B20-4837-8DB1-0ABA84AE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CB6DB8-7BBD-483A-9B1A-1C758A81B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F57226-9B7B-44AB-999F-C94F5678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DD0A69-4B88-4EFD-9CE5-4942DD09F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13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CBCCA3-ABC2-480A-B1C7-DEB365C4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B8CC54-6157-43C4-9508-40643A740D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0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72A32A-AE2F-4FF3-A438-3618ADB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BBE98A-F3A3-49C1-8773-C760AEFAD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0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43E8522-A0E4-4ED3-9AF7-BCF7BAA2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E6810-1EB3-43CA-BA88-AA7913AC2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1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808D04-F781-4971-BAB9-0E5DE567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8D5E74-C117-49F5-B029-83D956092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08B768D-92FD-42AC-81E0-C83CAC7C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2EFBA3-3B4F-47E9-A20F-2EAF59E299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AE8039-207C-4475-A88D-8B0632B9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75D38-CEBC-48EF-AF1E-B53505587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13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31DC29-1BC8-4B39-A4FA-1DB6B12A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BC2C82-7452-4766-AA8E-D00C8D796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5B3B64-67F7-440F-8404-EFFBF6D1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56811D-99BB-44C2-85A7-FF900FA10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663C4B-C840-4BF8-9932-FBD9D315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62B1FD-DF51-4033-B0CA-0CA52B83EA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9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E441A3-47B0-45B8-8CC0-DA41D17E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C9316-30CF-4FE1-ABE1-41F75EF881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85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2D7121D-ACA0-4B26-9EA1-1C9334C0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85DF70-D5EA-4EF7-9635-7E1FBA820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1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125D9E0-DC27-4882-939C-2586621C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EC9FD-D6C5-459F-8171-37CF2C11AC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7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0E97B3-3223-4EEF-90E3-99D55BFD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B302C-9641-4ACC-A07F-0099823431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5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F6C8BF-C06E-4B52-9546-C8BA0224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CDD41F-545E-4F06-9BF5-D117294A6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0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8E839E-B10C-4264-B7E7-A1BD0734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86F8E-0C37-46EF-B424-9DD59B9CA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1E3634-42B8-487A-B891-4E62E840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0E4B7-5D33-4CC2-80CC-924E3CF02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6CF3CA-4175-4098-990D-DB0828B6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7C297-4077-48FB-B543-46E0C5E30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09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1BDB6F-439D-4064-8645-7BD0146F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9487E3-A70F-49E1-BD7E-EB78BA1867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8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38FAA0-55A8-46AF-839E-CFFE28EB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29365-DA99-4995-8C5A-CC5299F141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0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B78C76-092A-4C19-A49B-48C3D14E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36CBB2-1AAD-4B33-B168-CA5E1C5AF7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45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50FF62-BF1E-4BA0-B72B-37251953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5EB585-833C-41FF-B000-BED067046A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3487D4-7ECA-40BF-9003-BDCD2361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4FD3AF-BBA5-4097-ABFC-91CDD4C4C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9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38BFC3-0690-4A83-84EF-6F612D45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475047-6A62-4B7E-BF24-4DA828BA48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3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8568A3-242A-4D14-A2E3-682D64DD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610604-3D11-40BA-8A99-DB6CA159BD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D2F4F93-5237-4B6D-9747-DD05754C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EFA06-3B2C-4F24-BDFC-D066D6BD7F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1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61AFAF2-57B8-438B-8EC0-D6BFC54E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365239-D996-4DBF-8450-86A6C52DE8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6ACF4F-AC57-41E5-811B-38791301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F8A578-D3DB-4266-A724-EE90528EF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7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9D85BB-580D-4CF0-9FC4-F61F3D9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BD4F6-F692-4D3C-9EE1-DEB2F6A48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02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BA66C99-523D-47B9-9C7C-37A46C96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8D7C8-C865-43CF-8B65-00856678AC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1C187C7-CA83-43C6-A8D1-B2C61EE5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992F8-BD06-4D74-A2A5-4383383427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6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A04DBF-2C55-4A45-9B86-51BECADF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756F2-5D80-4969-A647-1033CC26C4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61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BA97E78-EF83-4AC1-9FC7-B3ACE38F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CD041-3028-47C0-88D4-C13A6F95C3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4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D900E3-111B-4DFC-B39C-EBCCF206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0F3FE1-C6EB-44A7-81E5-2603663B7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EBE11F-7DEE-4B40-BC98-E1395103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DCF96-9CA1-4091-95E8-6BB27CEA6D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6A79379-6128-44F3-B544-D24FB9D5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D2002F-5CF0-4A96-B6CF-7DCD54D828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71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99285E-3690-4FD2-A55E-6070ABEA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14D4D9-C584-4DE9-AD27-3A9BA1BF8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8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ACC066-5269-47DE-A167-10B12CC5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44AF3-7C37-43D4-96F2-14F1635D16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B23C26C-73FD-4DC1-8667-DD4A90CF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94B3F7-11E3-4DD4-B3AD-DD477B4EA7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5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0FF358-BE81-4794-9DD7-FF01F0E3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7E9368-7337-46A0-B37F-299F9E96B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F91D7B-C3B7-4877-8965-C6B2994A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A68E39-C3DC-4467-BBD1-0994AA93D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4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全屏显示(4:3)</PresentationFormat>
  <Paragraphs>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2021-11-27T02:40:49Z</dcterms:created>
  <dcterms:modified xsi:type="dcterms:W3CDTF">2021-11-27T02:40:49Z</dcterms:modified>
</cp:coreProperties>
</file>